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147475854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Mannent" userId="b8a9ef38-b696-4b07-82d4-7d48a9d0ba53" providerId="ADAL" clId="{6EFA4A87-5B13-43AD-B06B-A748E5D3BDE9}"/>
    <pc:docChg chg="delSld">
      <pc:chgData name="Jenny Mannent" userId="b8a9ef38-b696-4b07-82d4-7d48a9d0ba53" providerId="ADAL" clId="{6EFA4A87-5B13-43AD-B06B-A748E5D3BDE9}" dt="2025-04-10T11:37:53.638" v="0" actId="47"/>
      <pc:docMkLst>
        <pc:docMk/>
      </pc:docMkLst>
      <pc:sldChg chg="del">
        <pc:chgData name="Jenny Mannent" userId="b8a9ef38-b696-4b07-82d4-7d48a9d0ba53" providerId="ADAL" clId="{6EFA4A87-5B13-43AD-B06B-A748E5D3BDE9}" dt="2025-04-10T11:37:53.638" v="0" actId="47"/>
        <pc:sldMkLst>
          <pc:docMk/>
          <pc:sldMk cId="4077131504" sldId="214747585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1E0C-F949-CA5B-9C97-F6129A2AF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65228-206A-B217-1A5A-8E856E941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387CE-2630-6F1C-CAE8-312D8ECF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45D58-DE13-C6F7-074E-014766DE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6F680-8805-2E46-590C-C4CE0D9F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42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39AB-C862-B115-64FF-73731F92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80214-C0BB-CEE9-BF23-70FB38CA5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5177C-1EAF-27C7-16C2-958A9E5C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25953-06BC-D1EE-128A-BE241905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FC145-8742-5E55-4337-90D7A9B3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08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240E20-9947-06E7-BD67-C27FD6C25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6F007-E128-E0C0-D172-58B7BC407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F8EF2-AFF3-928E-2BD7-85D9C0D2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E0A6-700D-21A0-CE67-8E84153D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5B698-A59D-45DE-F3FF-ADAF60B8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18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0362-64DA-4CCC-8924-A33174EDADE6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02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5000"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1290-4FE9-43A8-B1AC-116147324E04}" type="datetime1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265F-6597-4457-B62F-8F38110BAE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321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FA27-6C7D-40AD-B7BA-291B3975810A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624419" y="1411200"/>
            <a:ext cx="10943167" cy="475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baseline="0"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spcBef>
                <a:spcPts val="667"/>
              </a:spcBef>
              <a:defRPr/>
            </a:lvl5pPr>
            <a:lvl6pPr>
              <a:buFont typeface="Arial" pitchFamily="34" charset="0"/>
              <a:buChar char="•"/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54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AF79-23FC-44BC-AEE6-94930E67B6D2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624421" y="1411200"/>
            <a:ext cx="5360543" cy="475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spcBef>
                <a:spcPts val="667"/>
              </a:spcBef>
              <a:defRPr sz="2133" baseline="0"/>
            </a:lvl2pPr>
            <a:lvl3pPr>
              <a:lnSpc>
                <a:spcPct val="100000"/>
              </a:lnSpc>
              <a:spcBef>
                <a:spcPts val="533"/>
              </a:spcBef>
              <a:defRPr sz="1867" baseline="0"/>
            </a:lvl3pPr>
            <a:lvl4pPr>
              <a:lnSpc>
                <a:spcPct val="100000"/>
              </a:lnSpc>
              <a:spcBef>
                <a:spcPts val="533"/>
              </a:spcBef>
              <a:defRPr sz="1867" baseline="0"/>
            </a:lvl4pPr>
            <a:lvl5pPr>
              <a:lnSpc>
                <a:spcPct val="100000"/>
              </a:lnSpc>
              <a:spcBef>
                <a:spcPts val="533"/>
              </a:spcBef>
              <a:defRPr sz="1867" baseline="0"/>
            </a:lvl5pPr>
            <a:lvl6pPr>
              <a:defRPr sz="1867"/>
            </a:lvl6pPr>
            <a:lvl7pPr>
              <a:defRPr sz="1867"/>
            </a:lvl7pPr>
            <a:lvl8pPr>
              <a:defRPr sz="1867" baseline="0"/>
            </a:lvl8pPr>
            <a:lvl9pPr>
              <a:defRPr sz="18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1600" y="1411200"/>
            <a:ext cx="5365984" cy="475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spcBef>
                <a:spcPts val="667"/>
              </a:spcBef>
              <a:defRPr sz="2133" baseline="0"/>
            </a:lvl2pPr>
            <a:lvl3pPr>
              <a:lnSpc>
                <a:spcPct val="100000"/>
              </a:lnSpc>
              <a:spcBef>
                <a:spcPts val="533"/>
              </a:spcBef>
              <a:defRPr sz="1867" baseline="0"/>
            </a:lvl3pPr>
            <a:lvl4pPr>
              <a:lnSpc>
                <a:spcPct val="100000"/>
              </a:lnSpc>
              <a:spcBef>
                <a:spcPts val="533"/>
              </a:spcBef>
              <a:defRPr sz="1867" baseline="0"/>
            </a:lvl4pPr>
            <a:lvl5pPr>
              <a:lnSpc>
                <a:spcPct val="100000"/>
              </a:lnSpc>
              <a:spcBef>
                <a:spcPts val="533"/>
              </a:spcBef>
              <a:defRPr sz="1867" baseline="0"/>
            </a:lvl5pPr>
            <a:lvl6pPr>
              <a:defRPr sz="1867"/>
            </a:lvl6pPr>
            <a:lvl7pPr>
              <a:defRPr sz="1867" baseline="0"/>
            </a:lvl7pPr>
            <a:lvl8pPr>
              <a:defRPr sz="1867" baseline="0"/>
            </a:lvl8pPr>
            <a:lvl9pPr>
              <a:defRPr sz="18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813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A143-201C-4CA0-8CA8-7992EB787993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417" y="1411200"/>
            <a:ext cx="5366400" cy="475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spcBef>
                <a:spcPts val="667"/>
              </a:spcBef>
              <a:defRPr sz="2133" baseline="0"/>
            </a:lvl2pPr>
            <a:lvl3pPr>
              <a:lnSpc>
                <a:spcPct val="100000"/>
              </a:lnSpc>
              <a:spcBef>
                <a:spcPts val="533"/>
              </a:spcBef>
              <a:defRPr sz="1867" baseline="0"/>
            </a:lvl3pPr>
            <a:lvl4pPr>
              <a:lnSpc>
                <a:spcPct val="100000"/>
              </a:lnSpc>
              <a:spcBef>
                <a:spcPts val="533"/>
              </a:spcBef>
              <a:defRPr sz="1867" baseline="0"/>
            </a:lvl4pPr>
            <a:lvl5pPr>
              <a:lnSpc>
                <a:spcPct val="100000"/>
              </a:lnSpc>
              <a:spcBef>
                <a:spcPts val="533"/>
              </a:spcBef>
              <a:defRPr sz="1867" baseline="0"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096000" y="1411200"/>
            <a:ext cx="5366400" cy="4752000"/>
          </a:xfrm>
        </p:spPr>
        <p:txBody>
          <a:bodyPr>
            <a:noAutofit/>
          </a:bodyPr>
          <a:lstStyle>
            <a:lvl1pPr>
              <a:lnSpc>
                <a:spcPts val="2667"/>
              </a:lnSpc>
              <a:buFont typeface="Arial" pitchFamily="34" charset="0"/>
              <a:buChar char="•"/>
              <a:defRPr sz="2400" baseline="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71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F737-B2A3-4AF9-BE77-9C330EE2974A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1600" y="1411200"/>
            <a:ext cx="5365984" cy="23148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spcBef>
                <a:spcPts val="667"/>
              </a:spcBef>
              <a:defRPr sz="2133" baseline="0"/>
            </a:lvl2pPr>
            <a:lvl3pPr>
              <a:lnSpc>
                <a:spcPct val="100000"/>
              </a:lnSpc>
              <a:spcBef>
                <a:spcPts val="533"/>
              </a:spcBef>
              <a:defRPr sz="1867" baseline="0"/>
            </a:lvl3pPr>
            <a:lvl4pPr>
              <a:lnSpc>
                <a:spcPct val="100000"/>
              </a:lnSpc>
              <a:spcBef>
                <a:spcPts val="533"/>
              </a:spcBef>
              <a:defRPr sz="1867" baseline="0"/>
            </a:lvl4pPr>
            <a:lvl5pPr>
              <a:lnSpc>
                <a:spcPct val="100000"/>
              </a:lnSpc>
              <a:spcBef>
                <a:spcPts val="533"/>
              </a:spcBef>
              <a:defRPr sz="1867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innehåll 3"/>
          <p:cNvSpPr>
            <a:spLocks noGrp="1"/>
          </p:cNvSpPr>
          <p:nvPr>
            <p:ph sz="half" idx="13"/>
          </p:nvPr>
        </p:nvSpPr>
        <p:spPr>
          <a:xfrm>
            <a:off x="6201600" y="3850504"/>
            <a:ext cx="5365984" cy="23148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spcBef>
                <a:spcPts val="667"/>
              </a:spcBef>
              <a:defRPr sz="2133"/>
            </a:lvl2pPr>
            <a:lvl3pPr>
              <a:lnSpc>
                <a:spcPct val="100000"/>
              </a:lnSpc>
              <a:spcBef>
                <a:spcPts val="533"/>
              </a:spcBef>
              <a:defRPr sz="1867" baseline="0"/>
            </a:lvl3pPr>
            <a:lvl4pPr>
              <a:lnSpc>
                <a:spcPct val="100000"/>
              </a:lnSpc>
              <a:spcBef>
                <a:spcPts val="533"/>
              </a:spcBef>
              <a:defRPr sz="1867" baseline="0"/>
            </a:lvl4pPr>
            <a:lvl5pPr>
              <a:lnSpc>
                <a:spcPct val="100000"/>
              </a:lnSpc>
              <a:spcBef>
                <a:spcPts val="533"/>
              </a:spcBef>
              <a:defRPr sz="1867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624421" y="1411200"/>
            <a:ext cx="5360543" cy="475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spcBef>
                <a:spcPts val="667"/>
              </a:spcBef>
              <a:defRPr sz="2133" baseline="0"/>
            </a:lvl2pPr>
            <a:lvl3pPr>
              <a:lnSpc>
                <a:spcPct val="100000"/>
              </a:lnSpc>
              <a:spcBef>
                <a:spcPts val="533"/>
              </a:spcBef>
              <a:defRPr sz="1867" baseline="0"/>
            </a:lvl3pPr>
            <a:lvl4pPr>
              <a:lnSpc>
                <a:spcPct val="100000"/>
              </a:lnSpc>
              <a:spcBef>
                <a:spcPts val="533"/>
              </a:spcBef>
              <a:defRPr sz="1867" baseline="0"/>
            </a:lvl4pPr>
            <a:lvl5pPr>
              <a:lnSpc>
                <a:spcPct val="100000"/>
              </a:lnSpc>
              <a:spcBef>
                <a:spcPts val="533"/>
              </a:spcBef>
              <a:defRPr sz="1867" baseline="0"/>
            </a:lvl5pPr>
            <a:lvl6pPr>
              <a:defRPr sz="1867"/>
            </a:lvl6pPr>
            <a:lvl7pPr>
              <a:defRPr sz="1867"/>
            </a:lvl7pPr>
            <a:lvl8pPr>
              <a:defRPr sz="1867" baseline="0"/>
            </a:lvl8pPr>
            <a:lvl9pPr>
              <a:defRPr sz="1867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034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CBF2-392B-4A8F-917E-9FC385E3B57E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624421" y="1411200"/>
            <a:ext cx="5360543" cy="23148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spcBef>
                <a:spcPts val="667"/>
              </a:spcBef>
              <a:defRPr sz="1867" baseline="0"/>
            </a:lvl2pPr>
            <a:lvl3pPr>
              <a:lnSpc>
                <a:spcPct val="100000"/>
              </a:lnSpc>
              <a:spcBef>
                <a:spcPts val="533"/>
              </a:spcBef>
              <a:defRPr sz="1600" baseline="0"/>
            </a:lvl3pPr>
            <a:lvl4pPr>
              <a:lnSpc>
                <a:spcPct val="100000"/>
              </a:lnSpc>
              <a:spcBef>
                <a:spcPts val="533"/>
              </a:spcBef>
              <a:defRPr sz="1600" baseline="0"/>
            </a:lvl4pPr>
            <a:lvl5pPr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•"/>
              <a:defRPr sz="1600" baseline="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innehåll 3"/>
          <p:cNvSpPr>
            <a:spLocks noGrp="1"/>
          </p:cNvSpPr>
          <p:nvPr>
            <p:ph sz="half" idx="14"/>
          </p:nvPr>
        </p:nvSpPr>
        <p:spPr>
          <a:xfrm>
            <a:off x="624421" y="3850504"/>
            <a:ext cx="5360543" cy="23148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spcBef>
                <a:spcPts val="667"/>
              </a:spcBef>
              <a:defRPr sz="1867"/>
            </a:lvl2pPr>
            <a:lvl3pPr>
              <a:lnSpc>
                <a:spcPct val="100000"/>
              </a:lnSpc>
              <a:spcBef>
                <a:spcPts val="533"/>
              </a:spcBef>
              <a:defRPr sz="1600" baseline="0"/>
            </a:lvl3pPr>
            <a:lvl4pPr>
              <a:lnSpc>
                <a:spcPct val="100000"/>
              </a:lnSpc>
              <a:spcBef>
                <a:spcPts val="533"/>
              </a:spcBef>
              <a:defRPr sz="1600" baseline="0"/>
            </a:lvl4pPr>
            <a:lvl5pPr>
              <a:lnSpc>
                <a:spcPct val="100000"/>
              </a:lnSpc>
              <a:spcBef>
                <a:spcPts val="533"/>
              </a:spcBef>
              <a:defRPr sz="16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1600" y="1411200"/>
            <a:ext cx="5365984" cy="23148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spcBef>
                <a:spcPts val="667"/>
              </a:spcBef>
              <a:defRPr sz="1867" baseline="0"/>
            </a:lvl2pPr>
            <a:lvl3pPr>
              <a:lnSpc>
                <a:spcPct val="100000"/>
              </a:lnSpc>
              <a:spcBef>
                <a:spcPts val="533"/>
              </a:spcBef>
              <a:defRPr sz="1600" baseline="0"/>
            </a:lvl3pPr>
            <a:lvl4pPr>
              <a:lnSpc>
                <a:spcPct val="100000"/>
              </a:lnSpc>
              <a:spcBef>
                <a:spcPts val="533"/>
              </a:spcBef>
              <a:defRPr sz="1600" baseline="0"/>
            </a:lvl4pPr>
            <a:lvl5pPr>
              <a:lnSpc>
                <a:spcPct val="100000"/>
              </a:lnSpc>
              <a:spcBef>
                <a:spcPts val="533"/>
              </a:spcBef>
              <a:defRPr sz="16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3"/>
          </p:nvPr>
        </p:nvSpPr>
        <p:spPr>
          <a:xfrm>
            <a:off x="6201600" y="3850504"/>
            <a:ext cx="5365984" cy="23148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spcBef>
                <a:spcPts val="667"/>
              </a:spcBef>
              <a:defRPr sz="1867"/>
            </a:lvl2pPr>
            <a:lvl3pPr>
              <a:lnSpc>
                <a:spcPct val="100000"/>
              </a:lnSpc>
              <a:spcBef>
                <a:spcPts val="533"/>
              </a:spcBef>
              <a:defRPr sz="1600" baseline="0"/>
            </a:lvl3pPr>
            <a:lvl4pPr>
              <a:lnSpc>
                <a:spcPct val="100000"/>
              </a:lnSpc>
              <a:spcBef>
                <a:spcPts val="533"/>
              </a:spcBef>
              <a:defRPr sz="1600" baseline="0"/>
            </a:lvl4pPr>
            <a:lvl5pPr>
              <a:lnSpc>
                <a:spcPct val="100000"/>
              </a:lnSpc>
              <a:spcBef>
                <a:spcPts val="533"/>
              </a:spcBef>
              <a:defRPr sz="1600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028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BA5-B09B-4A40-810E-1835CC1BF92E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81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1A3E-5145-F8A6-B832-3797D02A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14FC-16AF-9AC4-0F24-D8CA9BD85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AF35F-BC35-0DF8-99CA-15BCF70C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AB709-5E6F-19AD-B46D-A7E79D07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FB3EA-1458-3078-00CC-74515488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01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7BA5-B09B-4A40-810E-1835CC1BF92E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903963-0283-481B-8213-237C9D7F84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71" y="6460177"/>
            <a:ext cx="1716923" cy="1788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40875C-CCC3-44AE-92F9-4E112FA08017}"/>
              </a:ext>
            </a:extLst>
          </p:cNvPr>
          <p:cNvCxnSpPr/>
          <p:nvPr userDrawn="1"/>
        </p:nvCxnSpPr>
        <p:spPr>
          <a:xfrm>
            <a:off x="326571" y="6311735"/>
            <a:ext cx="1152500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679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7C7BA5-B09B-4A40-810E-1835CC1BF92E}" type="datetime1">
              <a:rPr lang="sv-SE" smtClean="0"/>
              <a:pPr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C0B74F-A2F5-4EA4-8353-3294058BB23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337FBE-E13C-4DB7-9133-9D426662A21E}"/>
              </a:ext>
            </a:extLst>
          </p:cNvPr>
          <p:cNvCxnSpPr/>
          <p:nvPr userDrawn="1"/>
        </p:nvCxnSpPr>
        <p:spPr>
          <a:xfrm>
            <a:off x="326571" y="6311735"/>
            <a:ext cx="11525003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0042E8-44E9-4506-B418-7C66D0D838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71" y="6457338"/>
            <a:ext cx="1716923" cy="17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89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8160-0705-4820-8E75-E8F2F9BF0946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624419" y="1411200"/>
            <a:ext cx="10943167" cy="475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95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0362-64DA-4CCC-8924-A33174EDADE6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731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235974"/>
            <a:ext cx="12192000" cy="662202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20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Mo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4176-FFCE-44A3-854B-CA37ED1C2AAF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12"/>
          <p:cNvSpPr>
            <a:spLocks noGrp="1"/>
          </p:cNvSpPr>
          <p:nvPr>
            <p:ph type="body" sz="quarter" idx="13"/>
          </p:nvPr>
        </p:nvSpPr>
        <p:spPr>
          <a:xfrm>
            <a:off x="1584000" y="1989141"/>
            <a:ext cx="2880000" cy="2160587"/>
          </a:xfrm>
          <a:solidFill>
            <a:schemeClr val="accent1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4651200" y="1989141"/>
            <a:ext cx="2880000" cy="2160587"/>
          </a:xfrm>
          <a:solidFill>
            <a:schemeClr val="accent1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7718400" y="1989141"/>
            <a:ext cx="2880000" cy="2160587"/>
          </a:xfrm>
          <a:solidFill>
            <a:schemeClr val="accent1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791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42CA-0F4F-4AB5-A60A-8BAE3FF9F7DF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416" y="1276350"/>
            <a:ext cx="3564469" cy="489585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4326466" y="1276350"/>
            <a:ext cx="3564469" cy="4895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8003116" y="1276350"/>
            <a:ext cx="3564469" cy="489585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401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096F-B4CD-4824-B6F5-5C964C91C8D1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624416" y="1413164"/>
            <a:ext cx="3591984" cy="476538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4313766" y="1413164"/>
            <a:ext cx="3591984" cy="476538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6"/>
          </p:nvPr>
        </p:nvSpPr>
        <p:spPr>
          <a:xfrm>
            <a:off x="7975601" y="1413164"/>
            <a:ext cx="3591984" cy="476538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260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Lar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96BE-20A8-4F98-B7B1-A62FE58DCC08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23392" y="1916832"/>
            <a:ext cx="10944000" cy="3096000"/>
          </a:xfrm>
        </p:spPr>
        <p:txBody>
          <a:bodyPr lIns="0" bIns="0" anchor="t" anchorCtr="0">
            <a:noAutofit/>
          </a:bodyPr>
          <a:lstStyle>
            <a:lvl1pPr algn="ctr">
              <a:lnSpc>
                <a:spcPct val="100000"/>
              </a:lnSpc>
              <a:defRPr sz="10000" spc="0" baseline="0">
                <a:solidFill>
                  <a:schemeClr val="accent1"/>
                </a:solidFill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161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ar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21FD-165A-49A8-89C9-323D8B10D099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8"/>
          <p:cNvSpPr/>
          <p:nvPr/>
        </p:nvSpPr>
        <p:spPr>
          <a:xfrm>
            <a:off x="0" y="235200"/>
            <a:ext cx="12192000" cy="6084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endParaRPr lang="sv-SE" sz="2400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23392" y="1916832"/>
            <a:ext cx="10944000" cy="3096000"/>
          </a:xfrm>
        </p:spPr>
        <p:txBody>
          <a:bodyPr lIns="0" bIns="0" anchor="t" anchorCtr="0">
            <a:noAutofit/>
          </a:bodyPr>
          <a:lstStyle>
            <a:lvl1pPr algn="ctr">
              <a:lnSpc>
                <a:spcPct val="100000"/>
              </a:lnSpc>
              <a:tabLst>
                <a:tab pos="5380432" algn="l"/>
              </a:tabLst>
              <a:defRPr sz="10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0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6027-FDEC-533F-346C-17FE8642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1520A-A4FB-86F1-43D9-DF397F908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DA77-E3ED-4A88-E950-D269032C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51ABC-CCE9-2AB1-CD91-92D4282A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ED48-6F28-DB2A-24CA-9F68F794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907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Lar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/>
          <p:cNvSpPr/>
          <p:nvPr/>
        </p:nvSpPr>
        <p:spPr>
          <a:xfrm>
            <a:off x="0" y="235200"/>
            <a:ext cx="12192000" cy="6084000"/>
          </a:xfrm>
          <a:prstGeom prst="rect">
            <a:avLst/>
          </a:prstGeom>
          <a:solidFill>
            <a:srgbClr val="0080B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C8F2-E982-47F2-AE3E-AFBF08B6042E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23392" y="1916832"/>
            <a:ext cx="10944000" cy="3096000"/>
          </a:xfrm>
        </p:spPr>
        <p:txBody>
          <a:bodyPr lIns="0" bIns="0" anchor="t" anchorCtr="0">
            <a:noAutofit/>
          </a:bodyPr>
          <a:lstStyle>
            <a:lvl1pPr algn="ctr">
              <a:lnSpc>
                <a:spcPct val="100000"/>
              </a:lnSpc>
              <a:tabLst>
                <a:tab pos="5380432" algn="l"/>
              </a:tabLst>
              <a:defRPr sz="10000" spc="0" baseline="0">
                <a:solidFill>
                  <a:schemeClr val="bg1"/>
                </a:solidFill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8454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Lar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D7F-DD17-4485-979A-9FCAAF7F3F1C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8"/>
          <p:cNvSpPr/>
          <p:nvPr/>
        </p:nvSpPr>
        <p:spPr>
          <a:xfrm>
            <a:off x="0" y="235200"/>
            <a:ext cx="12192000" cy="6084000"/>
          </a:xfrm>
          <a:prstGeom prst="rect">
            <a:avLst/>
          </a:prstGeom>
          <a:solidFill>
            <a:srgbClr val="42B5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23392" y="1916832"/>
            <a:ext cx="10944000" cy="3096000"/>
          </a:xfrm>
        </p:spPr>
        <p:txBody>
          <a:bodyPr lIns="0" bIns="0" anchor="t" anchorCtr="0">
            <a:noAutofit/>
          </a:bodyPr>
          <a:lstStyle>
            <a:lvl1pPr algn="ctr">
              <a:lnSpc>
                <a:spcPct val="100000"/>
              </a:lnSpc>
              <a:defRPr sz="100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83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Lar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BFA76-7FEC-48E4-BDD7-1641D0B9FE9F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8"/>
          <p:cNvSpPr/>
          <p:nvPr/>
        </p:nvSpPr>
        <p:spPr>
          <a:xfrm>
            <a:off x="0" y="235200"/>
            <a:ext cx="12192000" cy="6084000"/>
          </a:xfrm>
          <a:prstGeom prst="rect">
            <a:avLst/>
          </a:prstGeom>
          <a:solidFill>
            <a:srgbClr val="BCD4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23392" y="1916832"/>
            <a:ext cx="10944000" cy="3096000"/>
          </a:xfrm>
        </p:spPr>
        <p:txBody>
          <a:bodyPr lIns="0" bIns="0" anchor="t" anchorCtr="0">
            <a:noAutofit/>
          </a:bodyPr>
          <a:lstStyle>
            <a:lvl1pPr algn="ctr">
              <a:lnSpc>
                <a:spcPct val="100000"/>
              </a:lnSpc>
              <a:defRPr sz="10000" spc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467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7340-4AD5-451F-BA2A-D2F0A011B6F9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235200"/>
            <a:ext cx="12192000" cy="6084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endParaRPr lang="sv-SE" sz="2400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24419" y="1076407"/>
            <a:ext cx="10943167" cy="1470025"/>
          </a:xfrm>
        </p:spPr>
        <p:txBody>
          <a:bodyPr lIns="0" bIns="0" anchor="b" anchorCtr="0">
            <a:normAutofit/>
          </a:bodyPr>
          <a:lstStyle>
            <a:lvl1pPr algn="l">
              <a:lnSpc>
                <a:spcPts val="5333"/>
              </a:lnSpc>
              <a:defRPr sz="5000" baseline="0">
                <a:solidFill>
                  <a:schemeClr val="bg1"/>
                </a:solidFill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624417" y="2617200"/>
            <a:ext cx="10943168" cy="910952"/>
          </a:xfrm>
        </p:spPr>
        <p:txBody>
          <a:bodyPr lIns="36000">
            <a:normAutofit/>
          </a:bodyPr>
          <a:lstStyle>
            <a:lvl1pPr marL="0" indent="0" algn="l">
              <a:lnSpc>
                <a:spcPts val="3067"/>
              </a:lnSpc>
              <a:buNone/>
              <a:defRPr sz="28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6886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93D7-B2B3-4AEC-AFEF-7EC0DE2B8C59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235200"/>
            <a:ext cx="12192000" cy="6084000"/>
          </a:xfrm>
          <a:prstGeom prst="rect">
            <a:avLst/>
          </a:prstGeom>
          <a:solidFill>
            <a:srgbClr val="0080B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24419" y="1076407"/>
            <a:ext cx="10943167" cy="1470025"/>
          </a:xfrm>
        </p:spPr>
        <p:txBody>
          <a:bodyPr lIns="0" bIns="0" anchor="b" anchorCtr="0">
            <a:normAutofit/>
          </a:bodyPr>
          <a:lstStyle>
            <a:lvl1pPr algn="l">
              <a:lnSpc>
                <a:spcPts val="5333"/>
              </a:lnSpc>
              <a:defRPr sz="5000" baseline="0">
                <a:solidFill>
                  <a:schemeClr val="bg1"/>
                </a:solidFill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624419" y="2617200"/>
            <a:ext cx="10943167" cy="910952"/>
          </a:xfrm>
        </p:spPr>
        <p:txBody>
          <a:bodyPr lIns="36000">
            <a:normAutofit/>
          </a:bodyPr>
          <a:lstStyle>
            <a:lvl1pPr marL="0" indent="0" algn="l">
              <a:lnSpc>
                <a:spcPts val="3067"/>
              </a:lnSpc>
              <a:buNone/>
              <a:defRPr sz="28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9425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F22D-32F3-4B1A-BA2E-E181504316AE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0" y="235200"/>
            <a:ext cx="12192000" cy="6084000"/>
          </a:xfrm>
          <a:prstGeom prst="rect">
            <a:avLst/>
          </a:prstGeom>
          <a:solidFill>
            <a:srgbClr val="42B5D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24419" y="1076407"/>
            <a:ext cx="10943167" cy="1470025"/>
          </a:xfrm>
        </p:spPr>
        <p:txBody>
          <a:bodyPr lIns="0" bIns="0" anchor="b" anchorCtr="0">
            <a:normAutofit/>
          </a:bodyPr>
          <a:lstStyle>
            <a:lvl1pPr algn="l">
              <a:lnSpc>
                <a:spcPts val="5333"/>
              </a:lnSpc>
              <a:defRPr sz="5000" baseline="0">
                <a:solidFill>
                  <a:schemeClr val="bg1"/>
                </a:solidFill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624419" y="2617200"/>
            <a:ext cx="10943167" cy="910952"/>
          </a:xfrm>
        </p:spPr>
        <p:txBody>
          <a:bodyPr lIns="36000">
            <a:normAutofit/>
          </a:bodyPr>
          <a:lstStyle>
            <a:lvl1pPr marL="0" indent="0" algn="l">
              <a:lnSpc>
                <a:spcPts val="3067"/>
              </a:lnSpc>
              <a:buNone/>
              <a:defRPr sz="28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972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230745"/>
            <a:ext cx="12192000" cy="6084000"/>
          </a:xfrm>
          <a:prstGeom prst="rect">
            <a:avLst/>
          </a:prstGeom>
          <a:solidFill>
            <a:srgbClr val="BCD4E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005C9B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0F9-A895-4FF7-8949-1AFC49B5692B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24419" y="1076407"/>
            <a:ext cx="10943167" cy="1470025"/>
          </a:xfrm>
        </p:spPr>
        <p:txBody>
          <a:bodyPr lIns="0" bIns="0" anchor="b" anchorCtr="0">
            <a:normAutofit/>
          </a:bodyPr>
          <a:lstStyle>
            <a:lvl1pPr algn="l">
              <a:lnSpc>
                <a:spcPts val="5333"/>
              </a:lnSpc>
              <a:defRPr sz="5000" baseline="0">
                <a:solidFill>
                  <a:schemeClr val="accent1"/>
                </a:solidFill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624419" y="2617200"/>
            <a:ext cx="10943167" cy="910952"/>
          </a:xfrm>
        </p:spPr>
        <p:txBody>
          <a:bodyPr lIns="36000">
            <a:normAutofit/>
          </a:bodyPr>
          <a:lstStyle>
            <a:lvl1pPr marL="0" indent="0" algn="l">
              <a:lnSpc>
                <a:spcPts val="3067"/>
              </a:lnSpc>
              <a:buNone/>
              <a:defRPr sz="2800" baseline="0">
                <a:solidFill>
                  <a:schemeClr val="accent6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881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F149-3B9D-4238-B385-BB0D63BFE2BE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7" descr="flagga_widescreen.jpg"/>
          <p:cNvPicPr>
            <a:picLocks noChangeAspect="1"/>
          </p:cNvPicPr>
          <p:nvPr/>
        </p:nvPicPr>
        <p:blipFill>
          <a:blip r:embed="rId2" cstate="print"/>
          <a:srcRect r="800"/>
          <a:stretch>
            <a:fillRect/>
          </a:stretch>
        </p:blipFill>
        <p:spPr>
          <a:xfrm>
            <a:off x="0" y="235200"/>
            <a:ext cx="12192000" cy="60960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24418" y="1076407"/>
            <a:ext cx="5663604" cy="1470025"/>
          </a:xfrm>
        </p:spPr>
        <p:txBody>
          <a:bodyPr lIns="0" bIns="0" anchor="b" anchorCtr="0">
            <a:normAutofit/>
          </a:bodyPr>
          <a:lstStyle>
            <a:lvl1pPr algn="l">
              <a:lnSpc>
                <a:spcPts val="5333"/>
              </a:lnSpc>
              <a:defRPr sz="5000" baseline="0">
                <a:solidFill>
                  <a:schemeClr val="accent1"/>
                </a:solidFill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624418" y="2617200"/>
            <a:ext cx="5663604" cy="910952"/>
          </a:xfrm>
        </p:spPr>
        <p:txBody>
          <a:bodyPr lIns="36000">
            <a:no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4A4A49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386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Narrow and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4417" y="475200"/>
            <a:ext cx="6881283" cy="720000"/>
          </a:xfrm>
        </p:spPr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B54D-28A9-4693-BF8E-FFE04D83279A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623888" y="1419100"/>
            <a:ext cx="6881812" cy="47911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592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de and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F177-FDD5-4BB8-A68D-5A5F408FE367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4417" y="475200"/>
            <a:ext cx="8500533" cy="720000"/>
          </a:xfrm>
        </p:spPr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623888" y="1407226"/>
            <a:ext cx="8501186" cy="480307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0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B52F-AC37-8AF7-33EF-22493BBE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29D3-7322-8CC8-A5A7-AEC516EE2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20543-4B11-71C0-0990-070D9B3CC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40DD0-AD69-0CA3-A445-1DE6F6F7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81894-B5FC-B8FF-61D4-E4A60723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EF45F-0E0C-3FD2-A4CA-D1141325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579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784B-F812-4259-85AB-B640EBC9E915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623888" y="1413164"/>
            <a:ext cx="4176712" cy="48606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876800" y="1411710"/>
            <a:ext cx="6691313" cy="481128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9525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p Pictur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C011E-9F05-4FFA-AD60-E008D35C3D37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623888" y="1407054"/>
            <a:ext cx="10944225" cy="194574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623888" y="3435350"/>
            <a:ext cx="10944225" cy="279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961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 Pictures 3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6FF2-18FB-4552-89D3-FAFDA95BF633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624416" y="1301750"/>
            <a:ext cx="3312583" cy="21463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624416" y="3708400"/>
            <a:ext cx="3312583" cy="21463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4439709" y="1314450"/>
            <a:ext cx="3312583" cy="21463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7"/>
          </p:nvPr>
        </p:nvSpPr>
        <p:spPr>
          <a:xfrm>
            <a:off x="4439709" y="3721100"/>
            <a:ext cx="3312583" cy="21463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8255002" y="1301750"/>
            <a:ext cx="3312583" cy="21463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4" name="Platshållare för innehåll 6"/>
          <p:cNvSpPr>
            <a:spLocks noGrp="1"/>
          </p:cNvSpPr>
          <p:nvPr>
            <p:ph sz="quarter" idx="19"/>
          </p:nvPr>
        </p:nvSpPr>
        <p:spPr>
          <a:xfrm>
            <a:off x="8255002" y="3708400"/>
            <a:ext cx="3312583" cy="21463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26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639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5BA5F988-0E7F-D241-9030-5CA951BC28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6" name="Rubrik 15">
            <a:extLst>
              <a:ext uri="{FF2B5EF4-FFF2-40B4-BE49-F238E27FC236}">
                <a16:creationId xmlns:a16="http://schemas.microsoft.com/office/drawing/2014/main" id="{81B68BB3-0B32-0C43-877E-447528086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417" y="2556044"/>
            <a:ext cx="10943168" cy="720000"/>
          </a:xfrm>
        </p:spPr>
        <p:txBody>
          <a:bodyPr tIns="1080000" bIns="396000" anchor="ctr"/>
          <a:lstStyle>
            <a:lvl1pPr algn="ctr">
              <a:lnSpc>
                <a:spcPct val="100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59525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222250"/>
            <a:ext cx="12192000" cy="60833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49B-B965-4C1F-AB54-16ECE915C2B9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623888" y="1448150"/>
            <a:ext cx="5300662" cy="476215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868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" y="235975"/>
            <a:ext cx="12192000" cy="60822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F15E-8848-4B06-B701-AD85C1005289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08000" y="1544870"/>
            <a:ext cx="11586292" cy="1684362"/>
          </a:xfrm>
        </p:spPr>
        <p:txBody>
          <a:bodyPr lIns="3600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baseline="0">
                <a:solidFill>
                  <a:schemeClr val="accent1"/>
                </a:solidFill>
                <a:latin typeface="Handelsbanken Slabserif" panose="020606030404050201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603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. Picture Header and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404529" y="991092"/>
            <a:ext cx="11606239" cy="1667530"/>
          </a:xfrm>
        </p:spPr>
        <p:txBody>
          <a:bodyPr lIns="36000">
            <a:noAutofit/>
          </a:bodyPr>
          <a:lstStyle>
            <a:lvl1pPr marL="0" indent="0" algn="l">
              <a:lnSpc>
                <a:spcPct val="100000"/>
              </a:lnSpc>
              <a:buNone/>
              <a:defRPr sz="5070" b="1" baseline="0">
                <a:solidFill>
                  <a:schemeClr val="accent1"/>
                </a:solidFill>
                <a:latin typeface="Handelsbanken Slabserif" panose="020606030404050201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192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7E68-3941-42F6-8F87-41C82650ED15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228600"/>
            <a:ext cx="6070600" cy="60769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6070600" y="228600"/>
            <a:ext cx="6121400" cy="60769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078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706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6070600" y="-451"/>
            <a:ext cx="61214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68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AE45-4B28-D174-0186-8DC20887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618F2-09DE-73E7-3CD6-285E500D5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DE8C1-D407-486B-69CA-FA4EFAA51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C597F-D8FB-CA90-5DC7-8B97EFD83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342E6-A351-6709-46E7-F88339136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BA746-F6CC-C8D7-09AB-D4BB11AB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49103-A5E2-A00E-6E2A-EBC54061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983B5-A332-57A1-1B8E-81119A08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611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540B-798C-45B6-894B-8E6D7F3CC575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417" y="1682750"/>
            <a:ext cx="742950" cy="1028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4250267" y="1682750"/>
            <a:ext cx="742950" cy="1028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5"/>
          </p:nvPr>
        </p:nvSpPr>
        <p:spPr>
          <a:xfrm>
            <a:off x="7799917" y="1682750"/>
            <a:ext cx="742950" cy="1028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1443567" y="1759437"/>
            <a:ext cx="2152650" cy="10287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075767" y="1759437"/>
            <a:ext cx="2152650" cy="10287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615906" y="1759437"/>
            <a:ext cx="2152650" cy="10287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14" name="Platshållare för bild 6"/>
          <p:cNvSpPr>
            <a:spLocks noGrp="1"/>
          </p:cNvSpPr>
          <p:nvPr>
            <p:ph type="pic" sz="quarter" idx="19"/>
          </p:nvPr>
        </p:nvSpPr>
        <p:spPr>
          <a:xfrm>
            <a:off x="624417" y="3199000"/>
            <a:ext cx="742950" cy="1028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5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4250267" y="3199000"/>
            <a:ext cx="742950" cy="1028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6" name="Platshållare för bild 6"/>
          <p:cNvSpPr>
            <a:spLocks noGrp="1"/>
          </p:cNvSpPr>
          <p:nvPr>
            <p:ph type="pic" sz="quarter" idx="21"/>
          </p:nvPr>
        </p:nvSpPr>
        <p:spPr>
          <a:xfrm>
            <a:off x="7799917" y="3199000"/>
            <a:ext cx="742950" cy="1028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7" name="Platshållare för text 10"/>
          <p:cNvSpPr>
            <a:spLocks noGrp="1"/>
          </p:cNvSpPr>
          <p:nvPr>
            <p:ph type="body" sz="quarter" idx="22" hasCustomPrompt="1"/>
          </p:nvPr>
        </p:nvSpPr>
        <p:spPr>
          <a:xfrm>
            <a:off x="1443567" y="3275687"/>
            <a:ext cx="2152650" cy="10287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23" hasCustomPrompt="1"/>
          </p:nvPr>
        </p:nvSpPr>
        <p:spPr>
          <a:xfrm>
            <a:off x="5075767" y="3275687"/>
            <a:ext cx="2152650" cy="10287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19" name="Platshållare för text 10"/>
          <p:cNvSpPr>
            <a:spLocks noGrp="1"/>
          </p:cNvSpPr>
          <p:nvPr>
            <p:ph type="body" sz="quarter" idx="24" hasCustomPrompt="1"/>
          </p:nvPr>
        </p:nvSpPr>
        <p:spPr>
          <a:xfrm>
            <a:off x="8615906" y="3275687"/>
            <a:ext cx="2152650" cy="10287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20" name="Platshållare för bild 6"/>
          <p:cNvSpPr>
            <a:spLocks noGrp="1"/>
          </p:cNvSpPr>
          <p:nvPr>
            <p:ph type="pic" sz="quarter" idx="25"/>
          </p:nvPr>
        </p:nvSpPr>
        <p:spPr>
          <a:xfrm>
            <a:off x="624417" y="4715250"/>
            <a:ext cx="742950" cy="1028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1" name="Platshållare för bild 6"/>
          <p:cNvSpPr>
            <a:spLocks noGrp="1"/>
          </p:cNvSpPr>
          <p:nvPr>
            <p:ph type="pic" sz="quarter" idx="26"/>
          </p:nvPr>
        </p:nvSpPr>
        <p:spPr>
          <a:xfrm>
            <a:off x="4250267" y="4715250"/>
            <a:ext cx="742950" cy="1028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2" name="Platshållare för bild 6"/>
          <p:cNvSpPr>
            <a:spLocks noGrp="1"/>
          </p:cNvSpPr>
          <p:nvPr>
            <p:ph type="pic" sz="quarter" idx="27"/>
          </p:nvPr>
        </p:nvSpPr>
        <p:spPr>
          <a:xfrm>
            <a:off x="7799917" y="4715250"/>
            <a:ext cx="742950" cy="1028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23" name="Platshållare för text 10"/>
          <p:cNvSpPr>
            <a:spLocks noGrp="1"/>
          </p:cNvSpPr>
          <p:nvPr>
            <p:ph type="body" sz="quarter" idx="28" hasCustomPrompt="1"/>
          </p:nvPr>
        </p:nvSpPr>
        <p:spPr>
          <a:xfrm>
            <a:off x="1443567" y="4791937"/>
            <a:ext cx="2152650" cy="10287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24" name="Platshållare för text 10"/>
          <p:cNvSpPr>
            <a:spLocks noGrp="1"/>
          </p:cNvSpPr>
          <p:nvPr>
            <p:ph type="body" sz="quarter" idx="29" hasCustomPrompt="1"/>
          </p:nvPr>
        </p:nvSpPr>
        <p:spPr>
          <a:xfrm>
            <a:off x="5075767" y="4791937"/>
            <a:ext cx="2152650" cy="10287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25" name="Platshållare för text 10"/>
          <p:cNvSpPr>
            <a:spLocks noGrp="1"/>
          </p:cNvSpPr>
          <p:nvPr>
            <p:ph type="body" sz="quarter" idx="30" hasCustomPrompt="1"/>
          </p:nvPr>
        </p:nvSpPr>
        <p:spPr>
          <a:xfrm>
            <a:off x="8615906" y="4791937"/>
            <a:ext cx="2152650" cy="10287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</p:spTree>
    <p:extLst>
      <p:ext uri="{BB962C8B-B14F-4D97-AF65-F5344CB8AC3E}">
        <p14:creationId xmlns:p14="http://schemas.microsoft.com/office/powerpoint/2010/main" val="36464381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andelsbanken Slabserif" panose="020606030404050201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2070-BCF1-4648-BA9C-67F7B67909B6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417" y="1517650"/>
            <a:ext cx="1667933" cy="204259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6117167" y="1517650"/>
            <a:ext cx="1667933" cy="204259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8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2496001" y="2715300"/>
            <a:ext cx="2152650" cy="90983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995101" y="2715300"/>
            <a:ext cx="2152650" cy="90983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9"/>
          </p:nvPr>
        </p:nvSpPr>
        <p:spPr>
          <a:xfrm>
            <a:off x="624417" y="3685305"/>
            <a:ext cx="1667933" cy="204259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20"/>
          </p:nvPr>
        </p:nvSpPr>
        <p:spPr>
          <a:xfrm>
            <a:off x="6117167" y="3685305"/>
            <a:ext cx="1667933" cy="204259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22" hasCustomPrompt="1"/>
          </p:nvPr>
        </p:nvSpPr>
        <p:spPr>
          <a:xfrm>
            <a:off x="2496001" y="4882955"/>
            <a:ext cx="2152650" cy="90983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23" hasCustomPrompt="1"/>
          </p:nvPr>
        </p:nvSpPr>
        <p:spPr>
          <a:xfrm>
            <a:off x="7995101" y="4882955"/>
            <a:ext cx="2152650" cy="90983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lvl="0"/>
            <a:r>
              <a:rPr lang="sv-SE"/>
              <a:t>Titel</a:t>
            </a:r>
          </a:p>
          <a:p>
            <a:pPr lvl="0"/>
            <a:r>
              <a:rPr lang="sv-SE"/>
              <a:t>+46 9 999 99 99</a:t>
            </a:r>
          </a:p>
          <a:p>
            <a:pPr lvl="0"/>
            <a:r>
              <a:rPr lang="sv-SE"/>
              <a:t>usid99@handelsbanken.se</a:t>
            </a:r>
          </a:p>
        </p:txBody>
      </p:sp>
    </p:spTree>
    <p:extLst>
      <p:ext uri="{BB962C8B-B14F-4D97-AF65-F5344CB8AC3E}">
        <p14:creationId xmlns:p14="http://schemas.microsoft.com/office/powerpoint/2010/main" val="36175973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3888" y="1270000"/>
            <a:ext cx="8355012" cy="4857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8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9131751" y="1270000"/>
            <a:ext cx="2435834" cy="4959350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 sz="1200" baseline="0"/>
            </a:lvl1pPr>
            <a:lvl2pPr marL="237061" indent="0">
              <a:lnSpc>
                <a:spcPct val="100000"/>
              </a:lnSpc>
              <a:buNone/>
              <a:defRPr sz="1200"/>
            </a:lvl2pPr>
            <a:lvl3pPr marL="476239" indent="0">
              <a:lnSpc>
                <a:spcPct val="100000"/>
              </a:lnSpc>
              <a:buNone/>
              <a:defRPr sz="1200"/>
            </a:lvl3pPr>
            <a:lvl4pPr marL="713299" indent="0">
              <a:lnSpc>
                <a:spcPct val="100000"/>
              </a:lnSpc>
              <a:buNone/>
              <a:defRPr sz="1200"/>
            </a:lvl4pPr>
            <a:lvl5pPr marL="960943" indent="0">
              <a:lnSpc>
                <a:spcPct val="100000"/>
              </a:lnSpc>
              <a:buNone/>
              <a:defRPr sz="1200"/>
            </a:lvl5pPr>
          </a:lstStyle>
          <a:p>
            <a:pPr lvl="0"/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A49"/>
              </a:buClr>
              <a:buSzTx/>
              <a:buFont typeface="Arial" pitchFamily="34" charset="0"/>
              <a:buNone/>
              <a:tabLst/>
              <a:defRPr/>
            </a:pPr>
            <a:r>
              <a:rPr lang="sv-SE"/>
              <a:t>Namn Efternamn</a:t>
            </a:r>
          </a:p>
          <a:p>
            <a:pPr lvl="0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26BF22A-879E-474B-8199-D72DA36EA3BA}" type="datetime1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640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Solid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290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Solid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087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Solid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018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Solid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90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Solid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958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Solid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066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8"/>
          <p:cNvSpPr/>
          <p:nvPr/>
        </p:nvSpPr>
        <p:spPr>
          <a:xfrm>
            <a:off x="0" y="-36576"/>
            <a:ext cx="12192000" cy="6912864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endParaRPr lang="sv-SE" sz="2400"/>
          </a:p>
        </p:txBody>
      </p:sp>
      <p:pic>
        <p:nvPicPr>
          <p:cNvPr id="5" name="Bildobjekt 1" descr="HB_LARGE_NE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27" y="2379697"/>
            <a:ext cx="9600000" cy="23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9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49F3-5B94-8FF9-402C-6EF7B67C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8D32F-F92E-386A-AD47-2AE7D976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78C27-86E8-A2F4-5F17-DE61D8D5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11F63-5A1E-E3A8-B603-A0FC9521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08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CD87C-4398-DEA2-7131-BA25EA34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7B11E-5278-1254-1B0E-92FEB772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2CD98-7CD6-5592-B037-EC9F9680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179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F1A6-D154-7F67-DE1A-37747441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603A-FCD9-7C54-2B5D-A8C9CA22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5FDC9-5738-21A1-5B9B-CBF24114D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DB41A-976E-BB6D-9621-2A77A844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81E22-E465-2208-7157-4019C855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BDC0C-8B09-AEC0-0DD1-A0E34FE4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47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0C76-B6D2-DF35-3B53-403F4168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BD61A-ACFE-D56D-A441-A2378B7E4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D3D5-08F4-877B-8C6D-79A4968C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17187-56AB-08DA-0F05-51BB06CE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EAB81-9363-8F91-4F18-354F55D7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43E8C-50EA-CFF1-22C7-05835103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86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D7E7C-8427-9F01-54BF-7AD0F7F4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B38D-82B8-9350-4E21-E7481BCDE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A2BB0-3BC8-32DA-7FD0-1A86C03C0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D64E9-6D27-4CD9-B743-82E8F323BA81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CB800-CE54-6BBD-BF43-01E656EB9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75A4B-B5AC-96E2-06DA-E1683F12A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E2E515-76EB-45A8-A400-4FDBBB6196ED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C15AA-066F-4AAD-7F12-5BFF0BD7D38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612438" y="63500"/>
            <a:ext cx="1544637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43141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tshållare för bild 9" descr="HB_SMALL_RGB.pdf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81" b="-20581"/>
          <a:stretch>
            <a:fillRect/>
          </a:stretch>
        </p:blipFill>
        <p:spPr>
          <a:xfrm>
            <a:off x="9719197" y="6264723"/>
            <a:ext cx="1968652" cy="63260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4417" y="475200"/>
            <a:ext cx="10943168" cy="720000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4417" y="1411200"/>
            <a:ext cx="10943168" cy="475200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 err="1"/>
              <a:t>Click</a:t>
            </a:r>
            <a:r>
              <a:rPr lang="sv-SE"/>
              <a:t> to </a:t>
            </a:r>
            <a:r>
              <a:rPr lang="sv-SE" err="1"/>
              <a:t>edit</a:t>
            </a:r>
            <a:r>
              <a:rPr lang="sv-SE"/>
              <a:t> Master text style</a:t>
            </a:r>
          </a:p>
          <a:p>
            <a:pPr lvl="1"/>
            <a:r>
              <a:rPr lang="sv-SE"/>
              <a:t>Second </a:t>
            </a:r>
            <a:r>
              <a:rPr lang="sv-SE" err="1"/>
              <a:t>level</a:t>
            </a:r>
            <a:endParaRPr lang="sv-SE"/>
          </a:p>
          <a:p>
            <a:pPr lvl="2"/>
            <a:r>
              <a:rPr lang="sv-SE" err="1"/>
              <a:t>Third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3"/>
            <a:r>
              <a:rPr lang="sv-SE" err="1"/>
              <a:t>Fourth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4"/>
            <a:r>
              <a:rPr lang="sv-SE" err="1"/>
              <a:t>Fifth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5"/>
            <a:r>
              <a:rPr lang="sv-SE" err="1"/>
              <a:t>Sixth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6"/>
            <a:r>
              <a:rPr lang="sv-SE" err="1"/>
              <a:t>Seventh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7"/>
            <a:r>
              <a:rPr lang="sv-SE" err="1"/>
              <a:t>Eighth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  <a:p>
            <a:pPr lvl="8"/>
            <a:r>
              <a:rPr lang="sv-SE" err="1"/>
              <a:t>Ninth</a:t>
            </a:r>
            <a:r>
              <a:rPr lang="sv-SE"/>
              <a:t> </a:t>
            </a:r>
            <a:r>
              <a:rPr lang="sv-SE" err="1"/>
              <a:t>level</a:t>
            </a:r>
            <a:endParaRPr lang="sv-SE"/>
          </a:p>
        </p:txBody>
      </p:sp>
      <p:sp>
        <p:nvSpPr>
          <p:cNvPr id="11" name="Rectangle 5"/>
          <p:cNvSpPr/>
          <p:nvPr/>
        </p:nvSpPr>
        <p:spPr>
          <a:xfrm>
            <a:off x="0" y="-3788"/>
            <a:ext cx="3072000" cy="240000"/>
          </a:xfrm>
          <a:prstGeom prst="rect">
            <a:avLst/>
          </a:prstGeom>
          <a:solidFill>
            <a:srgbClr val="005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Rectangle 7"/>
          <p:cNvSpPr/>
          <p:nvPr/>
        </p:nvSpPr>
        <p:spPr>
          <a:xfrm>
            <a:off x="3035559" y="-3788"/>
            <a:ext cx="3072000" cy="240000"/>
          </a:xfrm>
          <a:prstGeom prst="rect">
            <a:avLst/>
          </a:prstGeom>
          <a:solidFill>
            <a:srgbClr val="0080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ctangle 8"/>
          <p:cNvSpPr/>
          <p:nvPr/>
        </p:nvSpPr>
        <p:spPr>
          <a:xfrm>
            <a:off x="9106675" y="-3788"/>
            <a:ext cx="3085325" cy="240000"/>
          </a:xfrm>
          <a:prstGeom prst="rect">
            <a:avLst/>
          </a:prstGeom>
          <a:solidFill>
            <a:srgbClr val="BC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4" name="Rectangle 10"/>
          <p:cNvSpPr/>
          <p:nvPr/>
        </p:nvSpPr>
        <p:spPr>
          <a:xfrm>
            <a:off x="6071117" y="-3788"/>
            <a:ext cx="3072000" cy="240000"/>
          </a:xfrm>
          <a:prstGeom prst="rect">
            <a:avLst/>
          </a:prstGeom>
          <a:solidFill>
            <a:srgbClr val="42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cxnSp>
        <p:nvCxnSpPr>
          <p:cNvPr id="23" name="Rak 22"/>
          <p:cNvCxnSpPr/>
          <p:nvPr/>
        </p:nvCxnSpPr>
        <p:spPr>
          <a:xfrm>
            <a:off x="0" y="6602400"/>
            <a:ext cx="12192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0" y="255600"/>
            <a:ext cx="121920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334433" y="0"/>
            <a:ext cx="0" cy="68580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/>
        </p:nvCxnSpPr>
        <p:spPr>
          <a:xfrm flipH="1">
            <a:off x="11809508" y="0"/>
            <a:ext cx="1" cy="68580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datum 20"/>
          <p:cNvSpPr>
            <a:spLocks noGrp="1"/>
          </p:cNvSpPr>
          <p:nvPr>
            <p:ph type="dt" sz="half" idx="2"/>
          </p:nvPr>
        </p:nvSpPr>
        <p:spPr>
          <a:xfrm>
            <a:off x="1152000" y="6443135"/>
            <a:ext cx="1344000" cy="26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rgbClr val="4A4A49"/>
                </a:solidFill>
              </a:defRPr>
            </a:lvl1pPr>
          </a:lstStyle>
          <a:p>
            <a:fld id="{0D9470B9-B902-4D09-B5B0-F695E050D0D5}" type="datetime1">
              <a:rPr lang="sv-SE" smtClean="0"/>
              <a:t>2025-03-28</a:t>
            </a:fld>
            <a:endParaRPr lang="sv-SE"/>
          </a:p>
        </p:txBody>
      </p:sp>
      <p:sp>
        <p:nvSpPr>
          <p:cNvPr id="24" name="Platshållare för bildnummer 23"/>
          <p:cNvSpPr>
            <a:spLocks noGrp="1"/>
          </p:cNvSpPr>
          <p:nvPr>
            <p:ph type="sldNum" sz="quarter" idx="4"/>
          </p:nvPr>
        </p:nvSpPr>
        <p:spPr>
          <a:xfrm>
            <a:off x="408000" y="6443135"/>
            <a:ext cx="480000" cy="26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rgbClr val="4A4A49"/>
                </a:solidFill>
              </a:defRPr>
            </a:lvl1pPr>
          </a:lstStyle>
          <a:p>
            <a:fld id="{9AC0B74F-A2F5-4EA4-8353-3294058BB23C}" type="slidenum">
              <a:rPr lang="sv-SE" smtClean="0"/>
              <a:t>‹#›</a:t>
            </a:fld>
            <a:endParaRPr lang="sv-SE"/>
          </a:p>
        </p:txBody>
      </p:sp>
      <p:cxnSp>
        <p:nvCxnSpPr>
          <p:cNvPr id="25" name="Straight Connector 16"/>
          <p:cNvCxnSpPr/>
          <p:nvPr/>
        </p:nvCxnSpPr>
        <p:spPr>
          <a:xfrm>
            <a:off x="336000" y="6303600"/>
            <a:ext cx="11520000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3035559" y="6441205"/>
            <a:ext cx="6682072" cy="2628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tabLst>
                <a:tab pos="2959100" algn="l"/>
              </a:tabLst>
              <a:defRPr sz="1067">
                <a:solidFill>
                  <a:srgbClr val="4A4A49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A46BB-AF0F-F85F-629D-49EEE9DA3D2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612438" y="63500"/>
            <a:ext cx="1544637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7330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</p:sldLayoutIdLst>
  <p:hf sldNum="0" hdr="0" ftr="0" dt="0"/>
  <p:txStyles>
    <p:titleStyle>
      <a:lvl1pPr algn="l" defTabSz="1219170" rtl="0" eaLnBrk="1" latinLnBrk="0" hangingPunct="1">
        <a:lnSpc>
          <a:spcPts val="3733"/>
        </a:lnSpc>
        <a:spcBef>
          <a:spcPct val="0"/>
        </a:spcBef>
        <a:buNone/>
        <a:defRPr sz="3700" b="1" kern="1200" spc="0" baseline="0">
          <a:solidFill>
            <a:schemeClr val="accent1"/>
          </a:solidFill>
          <a:latin typeface="Handelsbanken Slabserif" panose="02060603040405020103" pitchFamily="18" charset="0"/>
          <a:ea typeface="+mj-ea"/>
          <a:cs typeface="+mj-cs"/>
        </a:defRPr>
      </a:lvl1pPr>
    </p:titleStyle>
    <p:bodyStyle>
      <a:lvl1pPr marL="243411" indent="-243411" algn="l" defTabSz="1219170" rtl="0" eaLnBrk="1" latinLnBrk="0" hangingPunct="1">
        <a:lnSpc>
          <a:spcPts val="3200"/>
        </a:lnSpc>
        <a:spcBef>
          <a:spcPts val="800"/>
        </a:spcBef>
        <a:spcAft>
          <a:spcPts val="0"/>
        </a:spcAft>
        <a:buClr>
          <a:srgbClr val="4A4A49"/>
        </a:buClr>
        <a:buFont typeface="Arial" pitchFamily="34" charset="0"/>
        <a:buChar char="•"/>
        <a:defRPr sz="2800" kern="1200" baseline="0">
          <a:solidFill>
            <a:srgbClr val="4A4A49"/>
          </a:solidFill>
          <a:latin typeface="+mn-lt"/>
          <a:ea typeface="+mn-ea"/>
          <a:cs typeface="+mn-cs"/>
        </a:defRPr>
      </a:lvl1pPr>
      <a:lvl2pPr marL="476239" indent="-239178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4A4A49"/>
        </a:buClr>
        <a:buFont typeface="Arial" pitchFamily="34" charset="0"/>
        <a:buChar char="•"/>
        <a:defRPr sz="2667" kern="1200" baseline="0">
          <a:solidFill>
            <a:srgbClr val="4A4A49"/>
          </a:solidFill>
          <a:latin typeface="+mn-lt"/>
          <a:ea typeface="+mn-ea"/>
          <a:cs typeface="+mn-cs"/>
        </a:defRPr>
      </a:lvl2pPr>
      <a:lvl3pPr marL="713300" indent="-237061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4A4A49"/>
        </a:buClr>
        <a:buFont typeface="Arial" pitchFamily="34" charset="0"/>
        <a:buChar char="•"/>
        <a:defRPr sz="2400" kern="1200" baseline="0">
          <a:solidFill>
            <a:srgbClr val="4A4A49"/>
          </a:solidFill>
          <a:latin typeface="+mn-lt"/>
          <a:ea typeface="+mn-ea"/>
          <a:cs typeface="+mn-cs"/>
        </a:defRPr>
      </a:lvl3pPr>
      <a:lvl4pPr marL="960943" indent="-247644" algn="l" defTabSz="1219170" rtl="0" eaLnBrk="1" latinLnBrk="0" hangingPunct="1">
        <a:lnSpc>
          <a:spcPct val="100000"/>
        </a:lnSpc>
        <a:spcBef>
          <a:spcPts val="667"/>
        </a:spcBef>
        <a:spcAft>
          <a:spcPts val="0"/>
        </a:spcAft>
        <a:buClr>
          <a:srgbClr val="4A4A49"/>
        </a:buClr>
        <a:buFont typeface="Arial" pitchFamily="34" charset="0"/>
        <a:buChar char="•"/>
        <a:defRPr sz="2133" kern="1200" baseline="0">
          <a:solidFill>
            <a:srgbClr val="4A4A49"/>
          </a:solidFill>
          <a:latin typeface="+mn-lt"/>
          <a:ea typeface="+mn-ea"/>
          <a:cs typeface="+mn-cs"/>
        </a:defRPr>
      </a:lvl4pPr>
      <a:lvl5pPr marL="1200121" indent="-239178" algn="l" defTabSz="1219170" rtl="0" eaLnBrk="1" latinLnBrk="0" hangingPunct="1">
        <a:lnSpc>
          <a:spcPct val="100000"/>
        </a:lnSpc>
        <a:spcBef>
          <a:spcPts val="667"/>
        </a:spcBef>
        <a:spcAft>
          <a:spcPts val="0"/>
        </a:spcAft>
        <a:buClr>
          <a:srgbClr val="4A4A49"/>
        </a:buClr>
        <a:buFont typeface="Arial" pitchFamily="34" charset="0"/>
        <a:buChar char="•"/>
        <a:defRPr sz="2133" kern="1200" baseline="0">
          <a:solidFill>
            <a:srgbClr val="4A4A49"/>
          </a:solidFill>
          <a:latin typeface="+mn-lt"/>
          <a:ea typeface="+mn-ea"/>
          <a:cs typeface="+mn-cs"/>
        </a:defRPr>
      </a:lvl5pPr>
      <a:lvl6pPr marL="1437181" indent="-237061" algn="l" defTabSz="1219170" rtl="0" eaLnBrk="1" latinLnBrk="0" hangingPunct="1">
        <a:lnSpc>
          <a:spcPct val="100000"/>
        </a:lnSpc>
        <a:spcBef>
          <a:spcPts val="667"/>
        </a:spcBef>
        <a:spcAft>
          <a:spcPts val="0"/>
        </a:spcAft>
        <a:buClr>
          <a:srgbClr val="4A4A49"/>
        </a:buClr>
        <a:buFont typeface="Arial" pitchFamily="34" charset="0"/>
        <a:buChar char="•"/>
        <a:defRPr sz="2133" kern="1200" baseline="0">
          <a:solidFill>
            <a:srgbClr val="4A4A49"/>
          </a:solidFill>
          <a:latin typeface="+mn-lt"/>
          <a:ea typeface="+mn-ea"/>
          <a:cs typeface="+mn-cs"/>
        </a:defRPr>
      </a:lvl6pPr>
      <a:lvl7pPr marL="1674242" indent="-237061" algn="l" defTabSz="1219170" rtl="0" eaLnBrk="1" latinLnBrk="0" hangingPunct="1">
        <a:lnSpc>
          <a:spcPct val="100000"/>
        </a:lnSpc>
        <a:spcBef>
          <a:spcPts val="667"/>
        </a:spcBef>
        <a:spcAft>
          <a:spcPts val="0"/>
        </a:spcAft>
        <a:buClr>
          <a:srgbClr val="4A4A49"/>
        </a:buClr>
        <a:buFont typeface="Arial" pitchFamily="34" charset="0"/>
        <a:buChar char="•"/>
        <a:defRPr sz="2133" kern="1200" baseline="0">
          <a:solidFill>
            <a:srgbClr val="4A4A49"/>
          </a:solidFill>
          <a:latin typeface="+mn-lt"/>
          <a:ea typeface="+mn-ea"/>
          <a:cs typeface="+mn-cs"/>
        </a:defRPr>
      </a:lvl7pPr>
      <a:lvl8pPr marL="1913419" indent="-239178" algn="l" defTabSz="1219170" rtl="0" eaLnBrk="1" latinLnBrk="0" hangingPunct="1">
        <a:lnSpc>
          <a:spcPct val="100000"/>
        </a:lnSpc>
        <a:spcBef>
          <a:spcPts val="667"/>
        </a:spcBef>
        <a:spcAft>
          <a:spcPts val="0"/>
        </a:spcAft>
        <a:buClr>
          <a:srgbClr val="4A4A49"/>
        </a:buClr>
        <a:buFont typeface="Arial" pitchFamily="34" charset="0"/>
        <a:buChar char="•"/>
        <a:defRPr sz="2133" kern="1200" baseline="0">
          <a:solidFill>
            <a:srgbClr val="4A4A49"/>
          </a:solidFill>
          <a:latin typeface="+mn-lt"/>
          <a:ea typeface="+mn-ea"/>
          <a:cs typeface="+mn-cs"/>
        </a:defRPr>
      </a:lvl8pPr>
      <a:lvl9pPr marL="2150480" indent="-237061" algn="l" defTabSz="1219170" rtl="0" eaLnBrk="1" latinLnBrk="0" hangingPunct="1">
        <a:lnSpc>
          <a:spcPct val="100000"/>
        </a:lnSpc>
        <a:spcBef>
          <a:spcPts val="667"/>
        </a:spcBef>
        <a:spcAft>
          <a:spcPts val="0"/>
        </a:spcAft>
        <a:buClr>
          <a:srgbClr val="4A4A49"/>
        </a:buClr>
        <a:buFont typeface="Arial" pitchFamily="34" charset="0"/>
        <a:buChar char="•"/>
        <a:defRPr sz="2133" kern="1200" baseline="0">
          <a:solidFill>
            <a:srgbClr val="4A4A49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ECEEF-00A3-4F1F-4918-E480A6CAA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5B0C8A-0B4A-593A-A2CC-70CBE981485D}"/>
              </a:ext>
            </a:extLst>
          </p:cNvPr>
          <p:cNvSpPr txBox="1"/>
          <p:nvPr/>
        </p:nvSpPr>
        <p:spPr>
          <a:xfrm>
            <a:off x="0" y="-2280"/>
            <a:ext cx="3895725" cy="3482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(T+2) SWEDEN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C63924-DB45-5A54-B432-4FFB1E2B3273}"/>
              </a:ext>
            </a:extLst>
          </p:cNvPr>
          <p:cNvSpPr txBox="1"/>
          <p:nvPr/>
        </p:nvSpPr>
        <p:spPr>
          <a:xfrm>
            <a:off x="274233" y="1077926"/>
            <a:ext cx="3307167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 Equity trading 09:00 – 17:30 (ETF 8:15-21:55; ETP 07:45-22:15)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9FA44E-C5C6-34D8-536D-E1AAFED4B24E}"/>
              </a:ext>
            </a:extLst>
          </p:cNvPr>
          <p:cNvSpPr txBox="1"/>
          <p:nvPr/>
        </p:nvSpPr>
        <p:spPr>
          <a:xfrm>
            <a:off x="2011772" y="2121429"/>
            <a:ext cx="167128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18:00-22:45 </a:t>
            </a:r>
            <a:r>
              <a:rPr lang="sv-SE" sz="900" err="1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 for CCP </a:t>
            </a:r>
            <a:r>
              <a:rPr lang="sv-SE" sz="900" err="1"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err="1">
                <a:latin typeface="Arial" panose="020B0604020202020204" pitchFamily="34" charset="0"/>
                <a:cs typeface="Arial" panose="020B0604020202020204" pitchFamily="34" charset="0"/>
              </a:rPr>
              <a:t>reconcilliation</a:t>
            </a:r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sv-SE" sz="900" err="1">
                <a:latin typeface="Arial" panose="020B0604020202020204" pitchFamily="34" charset="0"/>
                <a:cs typeface="Arial" panose="020B0604020202020204" pitchFamily="34" charset="0"/>
              </a:rPr>
              <a:t>netting</a:t>
            </a:r>
            <a:endParaRPr lang="sv-SE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CE9BCA-7705-6207-7E6B-2B8F2EB437A1}"/>
              </a:ext>
            </a:extLst>
          </p:cNvPr>
          <p:cNvSpPr txBox="1"/>
          <p:nvPr/>
        </p:nvSpPr>
        <p:spPr>
          <a:xfrm>
            <a:off x="3369945" y="5508787"/>
            <a:ext cx="8577727" cy="24622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700"/>
            </a:lvl1pPr>
          </a:lstStyle>
          <a:p>
            <a:r>
              <a:rPr lang="sv-SE" sz="1000" err="1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 &amp; Settlement PM </a:t>
            </a:r>
            <a:r>
              <a:rPr lang="sv-SE" sz="100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-market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D55FE8-BE48-BDE3-668E-97FE2490F709}"/>
              </a:ext>
            </a:extLst>
          </p:cNvPr>
          <p:cNvSpPr txBox="1"/>
          <p:nvPr/>
        </p:nvSpPr>
        <p:spPr>
          <a:xfrm>
            <a:off x="5821085" y="6349916"/>
            <a:ext cx="1078847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21:00-00:00 VPC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maintanance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8C8C50-DA0D-DEF9-9940-4AD186C2A431}"/>
              </a:ext>
            </a:extLst>
          </p:cNvPr>
          <p:cNvSpPr txBox="1"/>
          <p:nvPr/>
        </p:nvSpPr>
        <p:spPr>
          <a:xfrm>
            <a:off x="3465549" y="6349917"/>
            <a:ext cx="1078847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21:00-00:00 VPC </a:t>
            </a:r>
          </a:p>
          <a:p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maintanance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80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8BE95C-4F3B-5886-168A-129DA8B1D8B3}"/>
              </a:ext>
            </a:extLst>
          </p:cNvPr>
          <p:cNvSpPr txBox="1"/>
          <p:nvPr/>
        </p:nvSpPr>
        <p:spPr>
          <a:xfrm>
            <a:off x="7293506" y="4962585"/>
            <a:ext cx="579953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09:30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AD5195-5CEF-BDFD-354C-4C7E1F77B2B3}"/>
              </a:ext>
            </a:extLst>
          </p:cNvPr>
          <p:cNvSpPr txBox="1"/>
          <p:nvPr/>
        </p:nvSpPr>
        <p:spPr>
          <a:xfrm>
            <a:off x="7910572" y="4962583"/>
            <a:ext cx="525614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11:30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F0A1BA-6EB3-9165-550B-B66C65124CFF}"/>
              </a:ext>
            </a:extLst>
          </p:cNvPr>
          <p:cNvSpPr txBox="1"/>
          <p:nvPr/>
        </p:nvSpPr>
        <p:spPr>
          <a:xfrm>
            <a:off x="9062152" y="4963256"/>
            <a:ext cx="525613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Partial  </a:t>
            </a: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13:30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C17343-34EA-FAD2-BE1C-133B23C2D78A}"/>
              </a:ext>
            </a:extLst>
          </p:cNvPr>
          <p:cNvSpPr txBox="1"/>
          <p:nvPr/>
        </p:nvSpPr>
        <p:spPr>
          <a:xfrm>
            <a:off x="6831528" y="5864398"/>
            <a:ext cx="690285" cy="3077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Settlement 08:00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0C725E-57F5-4008-2E0E-97B57BA96B1D}"/>
              </a:ext>
            </a:extLst>
          </p:cNvPr>
          <p:cNvSpPr txBox="1"/>
          <p:nvPr/>
        </p:nvSpPr>
        <p:spPr>
          <a:xfrm>
            <a:off x="7636110" y="5867909"/>
            <a:ext cx="668368" cy="3077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Settlement 10:00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4FACCF-FC63-DDC9-04D6-54EE5A724D0E}"/>
              </a:ext>
            </a:extLst>
          </p:cNvPr>
          <p:cNvSpPr txBox="1"/>
          <p:nvPr/>
        </p:nvSpPr>
        <p:spPr>
          <a:xfrm>
            <a:off x="8418775" y="5867909"/>
            <a:ext cx="683160" cy="3077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Settlement 12:00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E06DFD5-9F0E-D0EA-514A-25C7A9934224}"/>
              </a:ext>
            </a:extLst>
          </p:cNvPr>
          <p:cNvSpPr txBox="1"/>
          <p:nvPr/>
        </p:nvSpPr>
        <p:spPr>
          <a:xfrm>
            <a:off x="10287174" y="5864398"/>
            <a:ext cx="831537" cy="3077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Settlement </a:t>
            </a:r>
            <a:r>
              <a:rPr lang="sv-SE" sz="700" err="1">
                <a:latin typeface="Arial" panose="020B0604020202020204" pitchFamily="34" charset="0"/>
                <a:cs typeface="Arial" panose="020B0604020202020204" pitchFamily="34" charset="0"/>
              </a:rPr>
              <a:t>DvP</a:t>
            </a:r>
            <a:endParaRPr lang="sv-SE"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15:30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5F568-6742-4B49-1CCE-EB8D55FD8FCA}"/>
              </a:ext>
            </a:extLst>
          </p:cNvPr>
          <p:cNvSpPr txBox="1"/>
          <p:nvPr/>
        </p:nvSpPr>
        <p:spPr>
          <a:xfrm>
            <a:off x="9682788" y="4950242"/>
            <a:ext cx="525613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14:30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D3AA7-4203-39F9-C93D-E53A1C150970}"/>
              </a:ext>
            </a:extLst>
          </p:cNvPr>
          <p:cNvSpPr txBox="1"/>
          <p:nvPr/>
        </p:nvSpPr>
        <p:spPr>
          <a:xfrm>
            <a:off x="10308755" y="4950241"/>
            <a:ext cx="525612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15:15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2D4521-C13B-6EEA-FAC9-65B5C4460AE7}"/>
              </a:ext>
            </a:extLst>
          </p:cNvPr>
          <p:cNvSpPr txBox="1"/>
          <p:nvPr/>
        </p:nvSpPr>
        <p:spPr>
          <a:xfrm>
            <a:off x="1569283" y="4457443"/>
            <a:ext cx="3944218" cy="2308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900"/>
              <a:t>MP AM </a:t>
            </a:r>
            <a:r>
              <a:rPr lang="sv-SE" sz="900" err="1"/>
              <a:t>sub</a:t>
            </a:r>
            <a:r>
              <a:rPr lang="sv-SE" sz="900"/>
              <a:t>-market: </a:t>
            </a:r>
            <a:r>
              <a:rPr lang="sv-SE" sz="900" err="1"/>
              <a:t>Latest</a:t>
            </a:r>
            <a:r>
              <a:rPr lang="sv-SE" sz="900"/>
              <a:t> 12:00 on T+1: settlement </a:t>
            </a:r>
            <a:r>
              <a:rPr lang="sv-SE" sz="900" err="1"/>
              <a:t>inx</a:t>
            </a:r>
            <a:r>
              <a:rPr lang="sv-SE" sz="900"/>
              <a:t> </a:t>
            </a:r>
            <a:r>
              <a:rPr lang="sv-SE" sz="900" err="1"/>
              <a:t>inserted</a:t>
            </a:r>
            <a:r>
              <a:rPr lang="sv-SE" sz="900"/>
              <a:t> in VPC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AF1DE3-4488-EF2E-1DD0-B29DCAAB2B1B}"/>
              </a:ext>
            </a:extLst>
          </p:cNvPr>
          <p:cNvSpPr txBox="1"/>
          <p:nvPr/>
        </p:nvSpPr>
        <p:spPr>
          <a:xfrm>
            <a:off x="2419351" y="2640680"/>
            <a:ext cx="6786818" cy="1690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algn="ctr"/>
          </a:lstStyle>
          <a:p>
            <a:r>
              <a:rPr lang="sv-SE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</a:t>
            </a:r>
            <a:r>
              <a:rPr lang="sv-SE" sz="9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  <a:r>
              <a:rPr lang="sv-SE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9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mgt</a:t>
            </a:r>
            <a:r>
              <a:rPr lang="sv-SE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(FX</a:t>
            </a:r>
            <a:r>
              <a:rPr lang="sv-SE" sz="9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72827B-D6BB-9B33-874E-47F4D56A282C}"/>
              </a:ext>
            </a:extLst>
          </p:cNvPr>
          <p:cNvSpPr txBox="1"/>
          <p:nvPr/>
        </p:nvSpPr>
        <p:spPr>
          <a:xfrm>
            <a:off x="2419351" y="2924779"/>
            <a:ext cx="7994647" cy="2090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algn="ctr"/>
          </a:lstStyle>
          <a:p>
            <a:r>
              <a:rPr lang="sv-SE" sz="9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r>
              <a:rPr lang="sv-SE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sz="9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sv-SE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Sec </a:t>
            </a:r>
            <a:r>
              <a:rPr lang="sv-SE" sz="9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Lending</a:t>
            </a:r>
            <a:r>
              <a:rPr lang="sv-SE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76B1C0-2EBB-BC57-FD8C-2A07B086D334}"/>
              </a:ext>
            </a:extLst>
          </p:cNvPr>
          <p:cNvSpPr txBox="1"/>
          <p:nvPr/>
        </p:nvSpPr>
        <p:spPr>
          <a:xfrm>
            <a:off x="3369945" y="4141795"/>
            <a:ext cx="8577728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000" err="1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 &amp; Settlement AM </a:t>
            </a:r>
            <a:r>
              <a:rPr lang="sv-SE" sz="100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-market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2ADA0-2730-FF12-F349-7AC007F2B461}"/>
              </a:ext>
            </a:extLst>
          </p:cNvPr>
          <p:cNvSpPr txBox="1"/>
          <p:nvPr/>
        </p:nvSpPr>
        <p:spPr>
          <a:xfrm>
            <a:off x="11089310" y="4932466"/>
            <a:ext cx="615567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16:30 </a:t>
            </a: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FOP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3EBDB-B31A-4795-D1B0-1F006C626B67}"/>
              </a:ext>
            </a:extLst>
          </p:cNvPr>
          <p:cNvSpPr txBox="1"/>
          <p:nvPr/>
        </p:nvSpPr>
        <p:spPr>
          <a:xfrm>
            <a:off x="8464926" y="4962583"/>
            <a:ext cx="525614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12:30 SEK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411A9-5723-C26B-CD4F-C28646851286}"/>
              </a:ext>
            </a:extLst>
          </p:cNvPr>
          <p:cNvSpPr txBox="1"/>
          <p:nvPr/>
        </p:nvSpPr>
        <p:spPr>
          <a:xfrm>
            <a:off x="7905403" y="4470806"/>
            <a:ext cx="692590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Settlement 10:00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F355B-5D0E-FC08-EE5F-C5BF541EE433}"/>
              </a:ext>
            </a:extLst>
          </p:cNvPr>
          <p:cNvSpPr txBox="1"/>
          <p:nvPr/>
        </p:nvSpPr>
        <p:spPr>
          <a:xfrm>
            <a:off x="8754687" y="4478859"/>
            <a:ext cx="700819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Settlement 12:00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A7E8F-7AF6-AEEF-C7DB-FD60F0EE81AA}"/>
              </a:ext>
            </a:extLst>
          </p:cNvPr>
          <p:cNvSpPr txBox="1"/>
          <p:nvPr/>
        </p:nvSpPr>
        <p:spPr>
          <a:xfrm>
            <a:off x="10414322" y="4477435"/>
            <a:ext cx="719128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Settlement 15:30 </a:t>
            </a:r>
            <a:r>
              <a:rPr lang="sv-SE" sz="700" err="1">
                <a:latin typeface="Arial" panose="020B0604020202020204" pitchFamily="34" charset="0"/>
                <a:cs typeface="Arial" panose="020B0604020202020204" pitchFamily="34" charset="0"/>
              </a:rPr>
              <a:t>DvP</a:t>
            </a:r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00" err="1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 off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40B2A5-B381-CAE1-C70A-139CF34281AB}"/>
              </a:ext>
            </a:extLst>
          </p:cNvPr>
          <p:cNvSpPr txBox="1"/>
          <p:nvPr/>
        </p:nvSpPr>
        <p:spPr>
          <a:xfrm>
            <a:off x="11404178" y="4469007"/>
            <a:ext cx="643141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Settlement  17:00 </a:t>
            </a:r>
            <a:r>
              <a:rPr lang="sv-SE" sz="700" err="1">
                <a:latin typeface="Arial" panose="020B0604020202020204" pitchFamily="34" charset="0"/>
                <a:cs typeface="Arial" panose="020B0604020202020204" pitchFamily="34" charset="0"/>
              </a:rPr>
              <a:t>FoP</a:t>
            </a:r>
            <a:endParaRPr lang="sv-S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F688B8C-C2E8-FF67-C3CA-5A863D443CB2}"/>
              </a:ext>
            </a:extLst>
          </p:cNvPr>
          <p:cNvCxnSpPr>
            <a:cxnSpLocks/>
            <a:endCxn id="31" idx="1"/>
          </p:cNvCxnSpPr>
          <p:nvPr/>
        </p:nvCxnSpPr>
        <p:spPr>
          <a:xfrm rot="16200000" flipH="1">
            <a:off x="1405361" y="1676881"/>
            <a:ext cx="2331109" cy="1598060"/>
          </a:xfrm>
          <a:prstGeom prst="bentConnector2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69E5786-C660-12E5-26B2-F19F87E314AE}"/>
              </a:ext>
            </a:extLst>
          </p:cNvPr>
          <p:cNvSpPr txBox="1"/>
          <p:nvPr/>
        </p:nvSpPr>
        <p:spPr>
          <a:xfrm>
            <a:off x="1728692" y="3525424"/>
            <a:ext cx="909223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CCP </a:t>
            </a:r>
            <a:r>
              <a:rPr lang="sv-SE" err="1"/>
              <a:t>cleared</a:t>
            </a:r>
            <a:endParaRPr lang="sv-SE"/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976E26A1-8633-C9F7-D032-F8F67A92553F}"/>
              </a:ext>
            </a:extLst>
          </p:cNvPr>
          <p:cNvCxnSpPr>
            <a:cxnSpLocks/>
          </p:cNvCxnSpPr>
          <p:nvPr/>
        </p:nvCxnSpPr>
        <p:spPr>
          <a:xfrm rot="5400000">
            <a:off x="6664333" y="3906194"/>
            <a:ext cx="471203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E1C9198D-80A6-A86A-F2A9-AE6809AFE2E3}"/>
              </a:ext>
            </a:extLst>
          </p:cNvPr>
          <p:cNvCxnSpPr>
            <a:cxnSpLocks/>
            <a:endCxn id="39" idx="1"/>
          </p:cNvCxnSpPr>
          <p:nvPr/>
        </p:nvCxnSpPr>
        <p:spPr>
          <a:xfrm rot="16200000" flipH="1">
            <a:off x="1413389" y="1707712"/>
            <a:ext cx="956880" cy="239886"/>
          </a:xfrm>
          <a:prstGeom prst="bentConnector2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85B36892-A28A-BEF2-2155-56152447AC0C}"/>
              </a:ext>
            </a:extLst>
          </p:cNvPr>
          <p:cNvCxnSpPr>
            <a:cxnSpLocks/>
            <a:endCxn id="2" idx="1"/>
          </p:cNvCxnSpPr>
          <p:nvPr/>
        </p:nvCxnSpPr>
        <p:spPr>
          <a:xfrm rot="16200000" flipH="1">
            <a:off x="1009578" y="1904538"/>
            <a:ext cx="2937913" cy="1782822"/>
          </a:xfrm>
          <a:prstGeom prst="bentConnector2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ED913B3-43E4-62D8-22E0-470FE4132FC5}"/>
              </a:ext>
            </a:extLst>
          </p:cNvPr>
          <p:cNvSpPr txBox="1"/>
          <p:nvPr/>
        </p:nvSpPr>
        <p:spPr>
          <a:xfrm>
            <a:off x="1558933" y="4156170"/>
            <a:ext cx="1178528" cy="2462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Non CCP </a:t>
            </a:r>
            <a:r>
              <a:rPr lang="sv-SE" err="1"/>
              <a:t>cleared</a:t>
            </a:r>
            <a:endParaRPr lang="sv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B64DC-ECFE-2725-CFDD-D2729497AB6D}"/>
              </a:ext>
            </a:extLst>
          </p:cNvPr>
          <p:cNvSpPr txBox="1"/>
          <p:nvPr/>
        </p:nvSpPr>
        <p:spPr>
          <a:xfrm>
            <a:off x="11289108" y="5864398"/>
            <a:ext cx="831537" cy="3077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Settlement </a:t>
            </a:r>
            <a:r>
              <a:rPr lang="sv-SE" sz="700" err="1">
                <a:latin typeface="Arial" panose="020B0604020202020204" pitchFamily="34" charset="0"/>
                <a:cs typeface="Arial" panose="020B0604020202020204" pitchFamily="34" charset="0"/>
              </a:rPr>
              <a:t>FoP</a:t>
            </a:r>
            <a:endParaRPr lang="sv-SE" sz="7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700">
                <a:latin typeface="Arial" panose="020B0604020202020204" pitchFamily="34" charset="0"/>
                <a:cs typeface="Arial" panose="020B0604020202020204" pitchFamily="34" charset="0"/>
              </a:rPr>
              <a:t>17:00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22922DE-38D4-23DE-E678-84D56A0E9EF8}"/>
              </a:ext>
            </a:extLst>
          </p:cNvPr>
          <p:cNvSpPr/>
          <p:nvPr/>
        </p:nvSpPr>
        <p:spPr>
          <a:xfrm>
            <a:off x="146367" y="514804"/>
            <a:ext cx="3749358" cy="484632"/>
          </a:xfrm>
          <a:prstGeom prst="chevr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  <a:r>
              <a:rPr lang="sv-S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 (T)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A84295C3-8AEE-34FB-2F9B-EF8591AB084D}"/>
              </a:ext>
            </a:extLst>
          </p:cNvPr>
          <p:cNvSpPr/>
          <p:nvPr/>
        </p:nvSpPr>
        <p:spPr>
          <a:xfrm>
            <a:off x="3754634" y="530632"/>
            <a:ext cx="3255765" cy="484632"/>
          </a:xfrm>
          <a:prstGeom prst="chevr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T+1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9F0019EF-20EA-DCD8-1499-05B74F10BB4B}"/>
              </a:ext>
            </a:extLst>
          </p:cNvPr>
          <p:cNvSpPr/>
          <p:nvPr/>
        </p:nvSpPr>
        <p:spPr>
          <a:xfrm>
            <a:off x="6874296" y="522255"/>
            <a:ext cx="5293974" cy="484632"/>
          </a:xfrm>
          <a:prstGeom prst="chevr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T+2 (ISD)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4AFAE-2C8C-A3AC-E654-83138C448C14}"/>
              </a:ext>
            </a:extLst>
          </p:cNvPr>
          <p:cNvSpPr txBox="1"/>
          <p:nvPr/>
        </p:nvSpPr>
        <p:spPr>
          <a:xfrm>
            <a:off x="274233" y="1425774"/>
            <a:ext cx="2145118" cy="2290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Bond Trading 08:55 – 16:15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8A485AE-D2F2-E3C3-0F85-3BAB2496843E}"/>
              </a:ext>
            </a:extLst>
          </p:cNvPr>
          <p:cNvCxnSpPr>
            <a:cxnSpLocks/>
            <a:endCxn id="41" idx="1"/>
          </p:cNvCxnSpPr>
          <p:nvPr/>
        </p:nvCxnSpPr>
        <p:spPr>
          <a:xfrm rot="16200000" flipH="1">
            <a:off x="381126" y="2643079"/>
            <a:ext cx="3975292" cy="200234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AB1101D-AD27-BB96-0BCD-86F41033DFF5}"/>
              </a:ext>
            </a:extLst>
          </p:cNvPr>
          <p:cNvSpPr txBox="1"/>
          <p:nvPr/>
        </p:nvSpPr>
        <p:spPr>
          <a:xfrm>
            <a:off x="1355322" y="5508786"/>
            <a:ext cx="619080" cy="24622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Bonds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D764C-8524-D182-86A8-1A32A39A6325}"/>
              </a:ext>
            </a:extLst>
          </p:cNvPr>
          <p:cNvSpPr txBox="1"/>
          <p:nvPr/>
        </p:nvSpPr>
        <p:spPr>
          <a:xfrm>
            <a:off x="987668" y="1792287"/>
            <a:ext cx="3556728" cy="2308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err="1"/>
              <a:t>completion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allocation</a:t>
            </a:r>
            <a:r>
              <a:rPr lang="sv-SE"/>
              <a:t> &amp; </a:t>
            </a:r>
            <a:r>
              <a:rPr lang="sv-SE" err="1"/>
              <a:t>confirmation</a:t>
            </a:r>
            <a:r>
              <a:rPr lang="sv-SE"/>
              <a:t> </a:t>
            </a:r>
            <a:r>
              <a:rPr lang="sv-SE" err="1"/>
              <a:t>EoD</a:t>
            </a:r>
            <a:r>
              <a:rPr lang="sv-SE"/>
              <a:t>,(</a:t>
            </a:r>
            <a:r>
              <a:rPr lang="sv-SE" err="1"/>
              <a:t>extended</a:t>
            </a:r>
            <a:r>
              <a:rPr lang="sv-SE"/>
              <a:t> T+1 12:00)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47251D-84CA-448C-43F2-D19FD306A4AC}"/>
              </a:ext>
            </a:extLst>
          </p:cNvPr>
          <p:cNvSpPr txBox="1"/>
          <p:nvPr/>
        </p:nvSpPr>
        <p:spPr>
          <a:xfrm>
            <a:off x="1366325" y="5814460"/>
            <a:ext cx="4025256" cy="2308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900"/>
              <a:t>MP PM: </a:t>
            </a:r>
            <a:r>
              <a:rPr lang="sv-SE" sz="900" err="1"/>
              <a:t>Latest</a:t>
            </a:r>
            <a:r>
              <a:rPr lang="sv-SE" sz="900"/>
              <a:t> 09:30 ISD: settlement </a:t>
            </a:r>
            <a:r>
              <a:rPr lang="sv-SE" sz="900" err="1"/>
              <a:t>instructions</a:t>
            </a:r>
            <a:r>
              <a:rPr lang="sv-SE" sz="900"/>
              <a:t> </a:t>
            </a:r>
            <a:r>
              <a:rPr lang="sv-SE" sz="900" err="1"/>
              <a:t>inserted</a:t>
            </a:r>
            <a:r>
              <a:rPr lang="sv-SE" sz="900"/>
              <a:t> in VPC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1539BE0-8C44-45DD-207C-3377D4801C5B}"/>
              </a:ext>
            </a:extLst>
          </p:cNvPr>
          <p:cNvSpPr/>
          <p:nvPr/>
        </p:nvSpPr>
        <p:spPr>
          <a:xfrm rot="5400000">
            <a:off x="9668779" y="1803451"/>
            <a:ext cx="246221" cy="4311561"/>
          </a:xfrm>
          <a:prstGeom prst="rightBrace">
            <a:avLst>
              <a:gd name="adj1" fmla="val 8333"/>
              <a:gd name="adj2" fmla="val 50527"/>
            </a:avLst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2E7AD3-FC99-45C8-D8EB-6149B62CE2F5}"/>
              </a:ext>
            </a:extLst>
          </p:cNvPr>
          <p:cNvSpPr txBox="1"/>
          <p:nvPr/>
        </p:nvSpPr>
        <p:spPr>
          <a:xfrm>
            <a:off x="3369945" y="3518355"/>
            <a:ext cx="8577728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z="1000"/>
              <a:t>VPC Pre-Match: Pre – settlement </a:t>
            </a:r>
            <a:r>
              <a:rPr lang="sv-SE" sz="1000" err="1"/>
              <a:t>activities</a:t>
            </a:r>
            <a:r>
              <a:rPr lang="sv-SE" sz="1000"/>
              <a:t>; </a:t>
            </a:r>
            <a:r>
              <a:rPr lang="sv-SE" sz="1000" err="1"/>
              <a:t>matching</a:t>
            </a:r>
            <a:r>
              <a:rPr lang="sv-SE" sz="1000"/>
              <a:t>, </a:t>
            </a:r>
            <a:r>
              <a:rPr lang="sv-SE" sz="1000" err="1"/>
              <a:t>exemption</a:t>
            </a:r>
            <a:r>
              <a:rPr lang="sv-SE" sz="1000"/>
              <a:t> handling               </a:t>
            </a:r>
            <a:r>
              <a:rPr lang="sv-SE" sz="1000" err="1"/>
              <a:t>moves</a:t>
            </a:r>
            <a:r>
              <a:rPr lang="sv-SE" sz="1000"/>
              <a:t> </a:t>
            </a:r>
            <a:r>
              <a:rPr lang="sv-SE" sz="1000" err="1"/>
              <a:t>continuously</a:t>
            </a:r>
            <a:r>
              <a:rPr lang="sv-SE" sz="1000"/>
              <a:t> on ISD to AM </a:t>
            </a:r>
            <a:r>
              <a:rPr lang="sv-SE" sz="1000" err="1"/>
              <a:t>sub</a:t>
            </a:r>
            <a:r>
              <a:rPr lang="sv-SE" sz="1000"/>
              <a:t>-market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B57F8D67-3832-FDF8-25BC-27BD1A0D9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51" y="47729"/>
            <a:ext cx="2002348" cy="4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andelsbanken_Theme_v1">
  <a:themeElements>
    <a:clrScheme name="SHB_Office_Color_1.0">
      <a:dk1>
        <a:srgbClr val="000000"/>
      </a:dk1>
      <a:lt1>
        <a:srgbClr val="FFFFFF"/>
      </a:lt1>
      <a:dk2>
        <a:srgbClr val="005C9B"/>
      </a:dk2>
      <a:lt2>
        <a:srgbClr val="EEECE1"/>
      </a:lt2>
      <a:accent1>
        <a:srgbClr val="005C9B"/>
      </a:accent1>
      <a:accent2>
        <a:srgbClr val="7BAEA2"/>
      </a:accent2>
      <a:accent3>
        <a:srgbClr val="043B62"/>
      </a:accent3>
      <a:accent4>
        <a:srgbClr val="DF638E"/>
      </a:accent4>
      <a:accent5>
        <a:srgbClr val="42B5D7"/>
      </a:accent5>
      <a:accent6>
        <a:srgbClr val="A0A096"/>
      </a:accent6>
      <a:hlink>
        <a:srgbClr val="005C9B"/>
      </a:hlink>
      <a:folHlink>
        <a:srgbClr val="0080BB"/>
      </a:folHlink>
    </a:clrScheme>
    <a:fontScheme name="SHB_Font_Aa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andelsbanken_mod_compressed_8-bit_images.potx" id="{261FC146-0804-45C7-AE2E-DF85A1E5309F}" vid="{4879F033-05B1-4E0D-A1BE-64329D1A817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97726e-2378-4054-9597-3d45f8d54df4" xsi:nil="true"/>
    <lcf76f155ced4ddcb4097134ff3c332f xmlns="2337fc17-2acf-4d77-80c9-45ed8debd66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840543499B0C478C3086ADA108ADC3" ma:contentTypeVersion="18" ma:contentTypeDescription="Create a new document." ma:contentTypeScope="" ma:versionID="963595199df5b91d7929641a3850f173">
  <xsd:schema xmlns:xsd="http://www.w3.org/2001/XMLSchema" xmlns:xs="http://www.w3.org/2001/XMLSchema" xmlns:p="http://schemas.microsoft.com/office/2006/metadata/properties" xmlns:ns2="c297726e-2378-4054-9597-3d45f8d54df4" xmlns:ns3="2337fc17-2acf-4d77-80c9-45ed8debd66b" targetNamespace="http://schemas.microsoft.com/office/2006/metadata/properties" ma:root="true" ma:fieldsID="d6a1273013351c04be94c2f579c632a6" ns2:_="" ns3:_="">
    <xsd:import namespace="c297726e-2378-4054-9597-3d45f8d54df4"/>
    <xsd:import namespace="2337fc17-2acf-4d77-80c9-45ed8debd66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7726e-2378-4054-9597-3d45f8d54d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5f288b9-19b5-4faa-8f66-1ce723381885}" ma:internalName="TaxCatchAll" ma:showField="CatchAllData" ma:web="c297726e-2378-4054-9597-3d45f8d54d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7fc17-2acf-4d77-80c9-45ed8debd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613f8d9-c8d5-457d-8e59-0e3c75a07a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79E95E-F947-487E-BE9B-EC41CE875C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CC5C54-E465-4B37-8BC4-6694708669CF}">
  <ds:schemaRefs>
    <ds:schemaRef ds:uri="2337fc17-2acf-4d77-80c9-45ed8debd66b"/>
    <ds:schemaRef ds:uri="c297726e-2378-4054-9597-3d45f8d54df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444428-CC1D-47BC-AE1C-C8BB11EA12E8}">
  <ds:schemaRefs>
    <ds:schemaRef ds:uri="2337fc17-2acf-4d77-80c9-45ed8debd66b"/>
    <ds:schemaRef ds:uri="c297726e-2378-4054-9597-3d45f8d54d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Bredbild</PresentationFormat>
  <Paragraphs>47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Handelsbanken Slabserif</vt:lpstr>
      <vt:lpstr>Office Theme</vt:lpstr>
      <vt:lpstr>Handelsbanken_Theme_v1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Spångvall</dc:creator>
  <cp:lastModifiedBy>Jenny Mannent</cp:lastModifiedBy>
  <cp:revision>1</cp:revision>
  <dcterms:created xsi:type="dcterms:W3CDTF">2025-03-04T08:44:13Z</dcterms:created>
  <dcterms:modified xsi:type="dcterms:W3CDTF">2025-04-10T11:38:03Z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c28e5d-eba5-4573-b5ae-aae16f0d8d9b_Enabled">
    <vt:lpwstr>true</vt:lpwstr>
  </property>
  <property fmtid="{D5CDD505-2E9C-101B-9397-08002B2CF9AE}" pid="3" name="MSIP_Label_11c28e5d-eba5-4573-b5ae-aae16f0d8d9b_SetDate">
    <vt:lpwstr>2025-03-04T09:26:02Z</vt:lpwstr>
  </property>
  <property fmtid="{D5CDD505-2E9C-101B-9397-08002B2CF9AE}" pid="4" name="MSIP_Label_11c28e5d-eba5-4573-b5ae-aae16f0d8d9b_Method">
    <vt:lpwstr>Privileged</vt:lpwstr>
  </property>
  <property fmtid="{D5CDD505-2E9C-101B-9397-08002B2CF9AE}" pid="5" name="MSIP_Label_11c28e5d-eba5-4573-b5ae-aae16f0d8d9b_Name">
    <vt:lpwstr>Internal - Visual label</vt:lpwstr>
  </property>
  <property fmtid="{D5CDD505-2E9C-101B-9397-08002B2CF9AE}" pid="6" name="MSIP_Label_11c28e5d-eba5-4573-b5ae-aae16f0d8d9b_SiteId">
    <vt:lpwstr>4aba1e73-421d-4e8f-895a-786b597ba991</vt:lpwstr>
  </property>
  <property fmtid="{D5CDD505-2E9C-101B-9397-08002B2CF9AE}" pid="7" name="MSIP_Label_11c28e5d-eba5-4573-b5ae-aae16f0d8d9b_ActionId">
    <vt:lpwstr>0e832e15-f563-42b0-bffc-6c3a407edc36</vt:lpwstr>
  </property>
  <property fmtid="{D5CDD505-2E9C-101B-9397-08002B2CF9AE}" pid="8" name="MSIP_Label_11c28e5d-eba5-4573-b5ae-aae16f0d8d9b_ContentBits">
    <vt:lpwstr>1</vt:lpwstr>
  </property>
  <property fmtid="{D5CDD505-2E9C-101B-9397-08002B2CF9AE}" pid="9" name="ClassificationContentMarkingHeaderLocations">
    <vt:lpwstr>Office Theme:8\Handelsbanken_Theme_v1:5</vt:lpwstr>
  </property>
  <property fmtid="{D5CDD505-2E9C-101B-9397-08002B2CF9AE}" pid="10" name="ClassificationContentMarkingHeaderText">
    <vt:lpwstr>Information classification: Internal</vt:lpwstr>
  </property>
  <property fmtid="{D5CDD505-2E9C-101B-9397-08002B2CF9AE}" pid="11" name="ContentTypeId">
    <vt:lpwstr>0x0101002B840543499B0C478C3086ADA108ADC3</vt:lpwstr>
  </property>
  <property fmtid="{D5CDD505-2E9C-101B-9397-08002B2CF9AE}" pid="12" name="MediaServiceImageTags">
    <vt:lpwstr/>
  </property>
</Properties>
</file>